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Mountains of Christmas" panose="020B0604020202020204" charset="0"/>
      <p:regular r:id="rId34"/>
      <p:bold r:id="rId35"/>
    </p:embeddedFont>
    <p:embeddedFont>
      <p:font typeface="Snowburst One" panose="020B0604020202020204" charset="0"/>
      <p:regular r:id="rId36"/>
    </p:embeddedFont>
    <p:embeddedFont>
      <p:font typeface="Verdana" panose="020B060403050404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47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1add5bb6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1add5bb6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1add5bb6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1add5bb6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1add5bb6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1add5bb6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1add5bb6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1add5bb6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1add5bb6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1add5bb6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1add5bb6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1add5bb6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1add5bb6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1add5bb6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1add5bb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1add5bb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1add5bb6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1add5bb6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1add5bb6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1add5bb64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1add5bb6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1add5bb6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1add5bb6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1add5bb6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1add5bb6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1add5bb6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1add5bb6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1add5bb6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1add5bb6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1add5bb6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1add5bb64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1add5bb64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1add5bb6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1add5bb6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1add5bb6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1add5bb6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1add5bb6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1add5bb64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1add5bb6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1add5bb6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1add5bb6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1add5bb6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1add5bb64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1add5bb64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1add5bb6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1add5bb6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1add5bb6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1add5bb6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1add5bb6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1add5bb6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1add5bb6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1add5bb6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1add5bb6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1add5bb6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1add5bb6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1add5bb6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1add5bb6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1add5bb6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1add5bb6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1add5bb6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acherspayteachers.com/Store/Teach-To-Tell?aref=ga9kh648" TargetMode="External"/><Relationship Id="rId3" Type="http://schemas.openxmlformats.org/officeDocument/2006/relationships/hyperlink" Target="https://goo.gl/images/iFxjad" TargetMode="External"/><Relationship Id="rId7" Type="http://schemas.openxmlformats.org/officeDocument/2006/relationships/hyperlink" Target="https://www.teacherspayteachers.com/Store/Kimberly-Geswein-Fonts?aref=ga9kh64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acherspayteachers.com/Store/Sarah-Pecorino-Illustration?aref=azpyqfcu" TargetMode="External"/><Relationship Id="rId5" Type="http://schemas.openxmlformats.org/officeDocument/2006/relationships/hyperlink" Target="https://www.teacherspayteachers.com/Store/Talking-With-Rebecca?aref=azpyqfcu" TargetMode="External"/><Relationship Id="rId4" Type="http://schemas.openxmlformats.org/officeDocument/2006/relationships/hyperlink" Target="https://www.teacherspayteachers.com/Store/The-3am-Teacher?aref=azpyqfcu" TargetMode="External"/><Relationship Id="rId9" Type="http://schemas.openxmlformats.org/officeDocument/2006/relationships/hyperlink" Target="https://www.teacherspayteachers.com/Store/Carriestephensart?aref=ipca8h4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913"/>
            <a:ext cx="9144000" cy="201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4050" y="1983450"/>
            <a:ext cx="899351" cy="28798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4825" y="1983450"/>
            <a:ext cx="2194249" cy="2097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900" y="0"/>
            <a:ext cx="31864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350" y="0"/>
            <a:ext cx="32563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813" y="0"/>
            <a:ext cx="326347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7875" y="2924725"/>
            <a:ext cx="2263600" cy="9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9325" y="2613517"/>
            <a:ext cx="2817349" cy="252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7" name="Google Shape;127;p24"/>
          <p:cNvSpPr txBox="1"/>
          <p:nvPr/>
        </p:nvSpPr>
        <p:spPr>
          <a:xfrm>
            <a:off x="4448725" y="3083250"/>
            <a:ext cx="2330700" cy="8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E06666"/>
                </a:solidFill>
                <a:latin typeface="Snowburst One"/>
                <a:ea typeface="Snowburst One"/>
                <a:cs typeface="Snowburst One"/>
                <a:sym typeface="Snowburst One"/>
              </a:rPr>
              <a:t>Balanced</a:t>
            </a:r>
            <a:endParaRPr sz="2900" b="1">
              <a:solidFill>
                <a:srgbClr val="E06666"/>
              </a:solidFill>
              <a:latin typeface="Snowburst One"/>
              <a:ea typeface="Snowburst One"/>
              <a:cs typeface="Snowburst One"/>
              <a:sym typeface="Snowburst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025" y="0"/>
            <a:ext cx="26635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475" y="0"/>
            <a:ext cx="27170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037" y="0"/>
            <a:ext cx="270636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963" y="0"/>
            <a:ext cx="27460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050" y="0"/>
            <a:ext cx="28462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687" y="0"/>
            <a:ext cx="28173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3925" y="3086450"/>
            <a:ext cx="2223250" cy="7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425" y="2734225"/>
            <a:ext cx="2660550" cy="24092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0" name="Google Shape;160;p30"/>
          <p:cNvSpPr txBox="1"/>
          <p:nvPr/>
        </p:nvSpPr>
        <p:spPr>
          <a:xfrm>
            <a:off x="2348700" y="3154175"/>
            <a:ext cx="2223300" cy="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1155CC"/>
                </a:solidFill>
                <a:latin typeface="Mountains of Christmas"/>
                <a:ea typeface="Mountains of Christmas"/>
                <a:cs typeface="Mountains of Christmas"/>
                <a:sym typeface="Mountains of Christmas"/>
              </a:rPr>
              <a:t>Unbalanced</a:t>
            </a:r>
            <a:endParaRPr sz="3600" b="1">
              <a:solidFill>
                <a:srgbClr val="1155CC"/>
              </a:solidFill>
              <a:latin typeface="Mountains of Christmas"/>
              <a:ea typeface="Mountains of Christmas"/>
              <a:cs typeface="Mountains of Christmas"/>
              <a:sym typeface="Mountains of Christm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500" y="13775"/>
            <a:ext cx="4082987" cy="51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725" y="0"/>
            <a:ext cx="67261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25" y="3081650"/>
            <a:ext cx="1987926" cy="20618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575" y="0"/>
            <a:ext cx="436884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37" y="2991800"/>
            <a:ext cx="2225712" cy="215169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625" y="0"/>
            <a:ext cx="432474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563" y="0"/>
            <a:ext cx="43048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950" y="0"/>
            <a:ext cx="427810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438" y="0"/>
            <a:ext cx="427112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37" y="2991800"/>
            <a:ext cx="2225712" cy="215169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800" y="0"/>
            <a:ext cx="42444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100" y="0"/>
            <a:ext cx="433981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988" y="0"/>
            <a:ext cx="42780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588" y="0"/>
            <a:ext cx="434681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37" y="2991800"/>
            <a:ext cx="2225712" cy="215169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575" y="0"/>
            <a:ext cx="424685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913"/>
            <a:ext cx="9144000" cy="201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4050" y="1983450"/>
            <a:ext cx="899351" cy="28798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4825" y="1983450"/>
            <a:ext cx="2194249" cy="2097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13" y="0"/>
            <a:ext cx="67261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11450" y="2630175"/>
            <a:ext cx="2409600" cy="25133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 txBox="1">
            <a:spLocks noGrp="1"/>
          </p:cNvSpPr>
          <p:nvPr>
            <p:ph type="title"/>
          </p:nvPr>
        </p:nvSpPr>
        <p:spPr>
          <a:xfrm>
            <a:off x="311700" y="220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Credits and Copyright</a:t>
            </a:r>
            <a:endParaRPr sz="3600"/>
          </a:p>
        </p:txBody>
      </p:sp>
      <p:sp>
        <p:nvSpPr>
          <p:cNvPr id="230" name="Google Shape;230;p43"/>
          <p:cNvSpPr txBox="1">
            <a:spLocks noGrp="1"/>
          </p:cNvSpPr>
          <p:nvPr>
            <p:ph type="body" idx="1"/>
          </p:nvPr>
        </p:nvSpPr>
        <p:spPr>
          <a:xfrm>
            <a:off x="311700" y="9507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Black-Eyed Susan Science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Next Generation Science Standards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wikicommons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u="sng">
                <a:solidFill>
                  <a:srgbClr val="954F72"/>
                </a:solidFill>
                <a:highlight>
                  <a:srgbClr val="FFFFFF"/>
                </a:highlight>
                <a:hlinkClick r:id="rId3"/>
              </a:rPr>
              <a:t>https://goo.gl/images/iFxjad</a:t>
            </a:r>
            <a:endParaRPr sz="2200" u="sng">
              <a:solidFill>
                <a:srgbClr val="954F7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4"/>
              </a:rPr>
              <a:t>The 3am Teacher</a:t>
            </a:r>
            <a:endParaRPr sz="2200">
              <a:solidFill>
                <a:srgbClr val="67753B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5"/>
              </a:rPr>
              <a:t>Talking with Rebecca</a:t>
            </a:r>
            <a:endParaRPr sz="2200">
              <a:solidFill>
                <a:srgbClr val="67753B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6"/>
              </a:rPr>
              <a:t>Sarah Pecorino Illustration</a:t>
            </a:r>
            <a:endParaRPr sz="2200">
              <a:solidFill>
                <a:srgbClr val="67753B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7"/>
              </a:rPr>
              <a:t>Kimberly Geswein Fonts</a:t>
            </a:r>
            <a:endParaRPr sz="2200">
              <a:solidFill>
                <a:srgbClr val="67753B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8"/>
              </a:rPr>
              <a:t>Teach To Tell</a:t>
            </a:r>
            <a:endParaRPr sz="2200">
              <a:solidFill>
                <a:srgbClr val="67753B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9"/>
              </a:rPr>
              <a:t>CarrieStephensArt</a:t>
            </a:r>
            <a:endParaRPr sz="2200">
              <a:solidFill>
                <a:srgbClr val="67753B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1300"/>
            <a:ext cx="9144002" cy="22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4">
            <a:alphaModFix/>
          </a:blip>
          <a:srcRect t="13232"/>
          <a:stretch/>
        </p:blipFill>
        <p:spPr>
          <a:xfrm>
            <a:off x="2144050" y="2364450"/>
            <a:ext cx="899351" cy="2498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4825" y="1983450"/>
            <a:ext cx="2194249" cy="2097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1300"/>
            <a:ext cx="9144002" cy="22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4752"/>
            <a:ext cx="9144001" cy="221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5">
            <a:alphaModFix/>
          </a:blip>
          <a:srcRect t="13232"/>
          <a:stretch/>
        </p:blipFill>
        <p:spPr>
          <a:xfrm>
            <a:off x="2144050" y="2364450"/>
            <a:ext cx="899351" cy="2498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6">
            <a:alphaModFix/>
          </a:blip>
          <a:srcRect t="16022"/>
          <a:stretch/>
        </p:blipFill>
        <p:spPr>
          <a:xfrm>
            <a:off x="4394825" y="2319625"/>
            <a:ext cx="2194249" cy="1761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1300"/>
            <a:ext cx="9144002" cy="22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4752"/>
            <a:ext cx="9144001" cy="221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4759"/>
            <a:ext cx="9144000" cy="23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6">
            <a:alphaModFix/>
          </a:blip>
          <a:srcRect t="13232"/>
          <a:stretch/>
        </p:blipFill>
        <p:spPr>
          <a:xfrm>
            <a:off x="2144050" y="2364450"/>
            <a:ext cx="899351" cy="2498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7">
            <a:alphaModFix/>
          </a:blip>
          <a:srcRect t="16022"/>
          <a:stretch/>
        </p:blipFill>
        <p:spPr>
          <a:xfrm>
            <a:off x="4394825" y="2319625"/>
            <a:ext cx="2194249" cy="1761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575" y="0"/>
            <a:ext cx="32867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038" y="0"/>
            <a:ext cx="329183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3137650" y="1501600"/>
            <a:ext cx="280200" cy="23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375" y="0"/>
            <a:ext cx="327508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B125675-A0D5-4529-A8F6-48FE576D6A25}"/>
</file>

<file path=customXml/itemProps2.xml><?xml version="1.0" encoding="utf-8"?>
<ds:datastoreItem xmlns:ds="http://schemas.openxmlformats.org/officeDocument/2006/customXml" ds:itemID="{8447E603-5C44-4667-9A49-72315F911EB7}"/>
</file>

<file path=customXml/itemProps3.xml><?xml version="1.0" encoding="utf-8"?>
<ds:datastoreItem xmlns:ds="http://schemas.openxmlformats.org/officeDocument/2006/customXml" ds:itemID="{AF39BE74-E48B-48D7-9708-C92034F972E1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</Words>
  <Application>Microsoft Office PowerPoint</Application>
  <PresentationFormat>On-screen Show (16:9)</PresentationFormat>
  <Paragraphs>13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Verdana</vt:lpstr>
      <vt:lpstr>Snowburst One</vt:lpstr>
      <vt:lpstr>Mountains of Christmas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Credits and Copyright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MissAlex</dc:creator>
  <cp:lastModifiedBy>Shanae Alexander</cp:lastModifiedBy>
  <cp:revision>1</cp:revision>
  <dcterms:modified xsi:type="dcterms:W3CDTF">2021-07-16T05:35:08Z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55000.0000000000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